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1"/>
  </p:sldMasterIdLst>
  <p:notesMasterIdLst>
    <p:notesMasterId r:id="rId30"/>
  </p:notesMasterIdLst>
  <p:sldIdLst>
    <p:sldId id="256" r:id="rId2"/>
    <p:sldId id="303" r:id="rId3"/>
    <p:sldId id="257" r:id="rId4"/>
    <p:sldId id="304" r:id="rId5"/>
    <p:sldId id="305" r:id="rId6"/>
    <p:sldId id="306" r:id="rId7"/>
    <p:sldId id="261" r:id="rId8"/>
    <p:sldId id="262" r:id="rId9"/>
    <p:sldId id="265" r:id="rId10"/>
    <p:sldId id="268" r:id="rId11"/>
    <p:sldId id="274" r:id="rId12"/>
    <p:sldId id="275" r:id="rId13"/>
    <p:sldId id="276" r:id="rId14"/>
    <p:sldId id="277" r:id="rId15"/>
    <p:sldId id="278" r:id="rId16"/>
    <p:sldId id="281" r:id="rId17"/>
    <p:sldId id="280" r:id="rId18"/>
    <p:sldId id="284" r:id="rId19"/>
    <p:sldId id="285" r:id="rId20"/>
    <p:sldId id="287" r:id="rId21"/>
    <p:sldId id="288" r:id="rId22"/>
    <p:sldId id="291" r:id="rId23"/>
    <p:sldId id="293" r:id="rId24"/>
    <p:sldId id="294" r:id="rId25"/>
    <p:sldId id="297" r:id="rId26"/>
    <p:sldId id="298" r:id="rId27"/>
    <p:sldId id="299" r:id="rId28"/>
    <p:sldId id="30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544" autoAdjust="0"/>
    <p:restoredTop sz="94660"/>
  </p:normalViewPr>
  <p:slideViewPr>
    <p:cSldViewPr snapToGrid="0">
      <p:cViewPr varScale="1">
        <p:scale>
          <a:sx n="96" d="100"/>
          <a:sy n="96" d="100"/>
        </p:scale>
        <p:origin x="19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7006E-D353-7B41-92E4-3F4690155E96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04C0A-9562-EB49-9A60-E5ECF9872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79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87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783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4859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90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2/14/18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478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2/14/18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466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791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7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0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91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252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5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2/14/18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44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2/14/18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18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2/14/18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0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42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2/14/18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892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50916" y="0"/>
            <a:ext cx="11441084" cy="4446563"/>
          </a:xfrm>
        </p:spPr>
        <p:txBody>
          <a:bodyPr/>
          <a:lstStyle/>
          <a:p>
            <a:r>
              <a:rPr lang="en-US" sz="9600" dirty="0" smtClean="0">
                <a:latin typeface="Arial Black" panose="020B0A04020102020204" pitchFamily="34" charset="0"/>
              </a:rPr>
              <a:t>TOUR MATE</a:t>
            </a:r>
            <a:endParaRPr lang="en-US" sz="9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1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434" y="0"/>
            <a:ext cx="3805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3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89" y="0"/>
            <a:ext cx="38348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6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276" y="0"/>
            <a:ext cx="3763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7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05" y="0"/>
            <a:ext cx="3838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084" y="0"/>
            <a:ext cx="3819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0" y="0"/>
            <a:ext cx="373145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634" y="0"/>
            <a:ext cx="377525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378" y="0"/>
            <a:ext cx="3910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7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0"/>
            <a:ext cx="4410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6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818" y="0"/>
            <a:ext cx="3903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1" y="0"/>
            <a:ext cx="379441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94" y="0"/>
            <a:ext cx="377919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38" y="0"/>
            <a:ext cx="39773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9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8" y="0"/>
            <a:ext cx="382565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38" y="0"/>
            <a:ext cx="374806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705" y="0"/>
            <a:ext cx="4076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7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863" y="109182"/>
            <a:ext cx="3915046" cy="6639636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4346711" y="3935896"/>
            <a:ext cx="1231209" cy="4108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71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30" y="0"/>
            <a:ext cx="3813284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27" y="0"/>
            <a:ext cx="3864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9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" y="0"/>
            <a:ext cx="382067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197" y="0"/>
            <a:ext cx="377263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856" y="0"/>
            <a:ext cx="3795346" cy="6858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120346" y="848139"/>
            <a:ext cx="1231209" cy="4108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8320341" y="1053547"/>
            <a:ext cx="498979" cy="775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16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491" y="0"/>
            <a:ext cx="383959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421" y="0"/>
            <a:ext cx="3782202" cy="685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685153" y="2345635"/>
            <a:ext cx="1231209" cy="4108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25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0" y="0"/>
            <a:ext cx="381983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931" y="0"/>
            <a:ext cx="381328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54" y="0"/>
            <a:ext cx="3807526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378225" y="5658679"/>
            <a:ext cx="1231209" cy="4108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69843" y="4664766"/>
            <a:ext cx="39755" cy="8481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771321" y="5512904"/>
            <a:ext cx="1278836" cy="556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684327" y="5864087"/>
            <a:ext cx="1351246" cy="351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9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7" y="0"/>
            <a:ext cx="384644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422" y="0"/>
            <a:ext cx="3724164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55" y="0"/>
            <a:ext cx="3769725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Frame 4"/>
          <p:cNvSpPr/>
          <p:nvPr/>
        </p:nvSpPr>
        <p:spPr>
          <a:xfrm>
            <a:off x="8279555" y="2703443"/>
            <a:ext cx="3769725" cy="530087"/>
          </a:xfrm>
          <a:prstGeom prst="fram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833357" y="2743200"/>
            <a:ext cx="1298714" cy="2252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57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0"/>
            <a:ext cx="3810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66" y="0"/>
            <a:ext cx="3786264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531166" y="1484243"/>
            <a:ext cx="1126435" cy="5698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7991062" y="3578087"/>
            <a:ext cx="1020416" cy="9541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47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957" y="0"/>
            <a:ext cx="410525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818" y="0"/>
            <a:ext cx="3783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7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810" y="0"/>
            <a:ext cx="3804277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2479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102" y="0"/>
            <a:ext cx="3778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1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344" y="0"/>
            <a:ext cx="383458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364" y="0"/>
            <a:ext cx="3708993" cy="6858000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8070574" y="0"/>
            <a:ext cx="2411896" cy="74212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666382" y="410817"/>
            <a:ext cx="808384" cy="6626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4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0" y="0"/>
            <a:ext cx="390674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59" y="0"/>
            <a:ext cx="382565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92" y="0"/>
            <a:ext cx="3819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4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0"/>
            <a:ext cx="12054967" cy="6858000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1457739" y="2040835"/>
            <a:ext cx="6188765" cy="304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09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12031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03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05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646" y="0"/>
            <a:ext cx="3806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13" y="0"/>
            <a:ext cx="384195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449" y="0"/>
            <a:ext cx="373607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102" y="0"/>
            <a:ext cx="377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4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6" y="0"/>
            <a:ext cx="377994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578" y="0"/>
            <a:ext cx="379129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94" y="0"/>
            <a:ext cx="3762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3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</TotalTime>
  <Words>2</Words>
  <Application>Microsoft Macintosh PowerPoint</Application>
  <PresentationFormat>Widescreen</PresentationFormat>
  <Paragraphs>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 Black</vt:lpstr>
      <vt:lpstr>Calibri</vt:lpstr>
      <vt:lpstr>Century Gothic</vt:lpstr>
      <vt:lpstr>Wingdings 3</vt:lpstr>
      <vt:lpstr>Arial</vt:lpstr>
      <vt:lpstr>Ion</vt:lpstr>
      <vt:lpstr>TOUR MATE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Tomal</dc:creator>
  <cp:lastModifiedBy>Microsoft Office User</cp:lastModifiedBy>
  <cp:revision>16</cp:revision>
  <dcterms:created xsi:type="dcterms:W3CDTF">2018-02-13T17:18:15Z</dcterms:created>
  <dcterms:modified xsi:type="dcterms:W3CDTF">2018-02-14T08:22:57Z</dcterms:modified>
</cp:coreProperties>
</file>